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1974"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72691632"/>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№147</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27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613187194"/>
              </p:ext>
            </p:extLst>
          </p:nvPr>
        </p:nvGraphicFramePr>
        <p:xfrm>
          <a:off x="5010813" y="6363038"/>
          <a:ext cx="4789072" cy="32004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774553"/>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27</a:t>
            </a:r>
            <a:r>
              <a:rPr lang="kk-KZ" altLang="ru-RU" sz="1200" b="1" dirty="0">
                <a:latin typeface="Times New Roman" panose="02020603050405020304" pitchFamily="18" charset="0"/>
                <a:cs typeface="Times New Roman" panose="02020603050405020304" pitchFamily="18" charset="0"/>
              </a:rPr>
              <a:t> мамырдағы </a:t>
            </a:r>
            <a:r>
              <a:rPr lang="ru-RU" altLang="ru-RU" sz="1200" b="1" dirty="0">
                <a:latin typeface="Times New Roman" panose="02020603050405020304" pitchFamily="18" charset="0"/>
                <a:cs typeface="Times New Roman" panose="02020603050405020304" pitchFamily="18" charset="0"/>
              </a:rPr>
              <a:t>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21599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28 мамырға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27 мамыр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28 </a:t>
            </a:r>
            <a:r>
              <a:rPr lang="ru-RU" alt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күндіз жаңбыр, найзағай, бұршақ, дауыл. Оңтүстік-шығыстан соғатын жел оңтүстік-батысқа ауысады, түнде күші 5-10, күндіз екпіні 15-18 м/с. Ауа температурасы түнде 12-14, күндіз 23-25 жылы болады.</a:t>
            </a:r>
          </a:p>
          <a:p>
            <a:pPr algn="ctr">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29 </a:t>
            </a:r>
            <a:r>
              <a:rPr lang="ru-RU" altLang="ru-RU" sz="1200" b="1" dirty="0" err="1">
                <a:latin typeface="Times New Roman" pitchFamily="18" charset="0"/>
                <a:cs typeface="Times New Roman" pitchFamily="18" charset="0"/>
              </a:rPr>
              <a:t>мамырға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28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29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жаңбыр, найзағай. Жел оңтүстік-батыстан соғады, күші 7-12 м/с. Ауа </a:t>
            </a:r>
            <a:r>
              <a:rPr lang="kk-KZ" sz="1200">
                <a:solidFill>
                  <a:prstClr val="black"/>
                </a:solidFill>
                <a:latin typeface="Times New Roman" pitchFamily="18" charset="0"/>
                <a:cs typeface="Times New Roman" pitchFamily="18" charset="0"/>
              </a:rPr>
              <a:t>температурасы 7-9 </a:t>
            </a:r>
            <a:r>
              <a:rPr lang="kk-KZ" sz="1200" dirty="0">
                <a:solidFill>
                  <a:prstClr val="black"/>
                </a:solidFill>
                <a:latin typeface="Times New Roman" pitchFamily="18" charset="0"/>
                <a:cs typeface="Times New Roman" pitchFamily="18" charset="0"/>
              </a:rPr>
              <a:t>жылы болады. </a:t>
            </a:r>
          </a:p>
        </p:txBody>
      </p:sp>
      <p:sp>
        <p:nvSpPr>
          <p:cNvPr id="23" name="TextBox 13"/>
          <p:cNvSpPr txBox="1"/>
          <p:nvPr/>
        </p:nvSpPr>
        <p:spPr>
          <a:xfrm>
            <a:off x="5053762" y="337924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65264" y="240852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 name="Таблица 2">
            <a:extLst>
              <a:ext uri="{FF2B5EF4-FFF2-40B4-BE49-F238E27FC236}">
                <a16:creationId xmlns:a16="http://schemas.microsoft.com/office/drawing/2014/main" id="{86210D0F-0A68-0DE4-132A-7E3625482412}"/>
              </a:ext>
            </a:extLst>
          </p:cNvPr>
          <p:cNvGraphicFramePr>
            <a:graphicFrameLocks noGrp="1"/>
          </p:cNvGraphicFramePr>
          <p:nvPr>
            <p:extLst>
              <p:ext uri="{D42A27DB-BD31-4B8C-83A1-F6EECF244321}">
                <p14:modId xmlns:p14="http://schemas.microsoft.com/office/powerpoint/2010/main" val="621196338"/>
              </p:ext>
            </p:extLst>
          </p:nvPr>
        </p:nvGraphicFramePr>
        <p:xfrm>
          <a:off x="5018549" y="4224033"/>
          <a:ext cx="4742988" cy="2079970"/>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616930">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750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1,500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3148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1,249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0,388</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41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0,205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81970" y="586777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Абдрахманова Н.Е. / Акылбаева М.М. </a:t>
            </a: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772416"/>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20792</TotalTime>
  <Words>610</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4325</cp:revision>
  <cp:lastPrinted>2021-07-01T03:56:27Z</cp:lastPrinted>
  <dcterms:created xsi:type="dcterms:W3CDTF">2018-03-27T06:03:00Z</dcterms:created>
  <dcterms:modified xsi:type="dcterms:W3CDTF">2026-05-27T08:00:50Z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